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977493" r:id="rId1"/>
  </p:sldMasterIdLst>
  <p:notesMasterIdLst>
    <p:notesMasterId r:id="rId4"/>
  </p:notesMasterIdLst>
  <p:sldIdLst>
    <p:sldId id="3240" r:id="rId2"/>
    <p:sldId id="3241" r:id="rId3"/>
  </p:sldIdLst>
  <p:sldSz cx="9906000" cy="6858000" type="A4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75471" indent="5581" algn="l" rtl="0" fontAlgn="base">
      <a:spcBef>
        <a:spcPct val="0"/>
      </a:spcBef>
      <a:spcAft>
        <a:spcPct val="0"/>
      </a:spcAft>
      <a:defRPr sz="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420255" indent="47618" algn="l" rtl="0" fontAlgn="base">
      <a:spcBef>
        <a:spcPct val="0"/>
      </a:spcBef>
      <a:spcAft>
        <a:spcPct val="0"/>
      </a:spcAft>
      <a:defRPr sz="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659629" indent="102085" algn="l" rtl="0" fontAlgn="base">
      <a:spcBef>
        <a:spcPct val="0"/>
      </a:spcBef>
      <a:spcAft>
        <a:spcPct val="0"/>
      </a:spcAft>
      <a:defRPr sz="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897664" indent="155040" algn="l" rtl="0" fontAlgn="base">
      <a:spcBef>
        <a:spcPct val="0"/>
      </a:spcBef>
      <a:spcAft>
        <a:spcPct val="0"/>
      </a:spcAft>
      <a:defRPr sz="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1958498" algn="l" defTabSz="783400" rtl="0" eaLnBrk="1" latinLnBrk="0" hangingPunct="1">
      <a:defRPr sz="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350197" algn="l" defTabSz="783400" rtl="0" eaLnBrk="1" latinLnBrk="0" hangingPunct="1">
      <a:defRPr sz="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2741905" algn="l" defTabSz="783400" rtl="0" eaLnBrk="1" latinLnBrk="0" hangingPunct="1">
      <a:defRPr sz="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133599" algn="l" defTabSz="783400" rtl="0" eaLnBrk="1" latinLnBrk="0" hangingPunct="1">
      <a:defRPr sz="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655B61"/>
    <a:srgbClr val="A79FA4"/>
    <a:srgbClr val="9B9197"/>
    <a:srgbClr val="0070C0"/>
    <a:srgbClr val="003300"/>
    <a:srgbClr val="0E2BFE"/>
    <a:srgbClr val="0099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86358" autoAdjust="0"/>
  </p:normalViewPr>
  <p:slideViewPr>
    <p:cSldViewPr>
      <p:cViewPr>
        <p:scale>
          <a:sx n="100" d="100"/>
          <a:sy n="100" d="100"/>
        </p:scale>
        <p:origin x="-1866" y="-378"/>
      </p:cViewPr>
      <p:guideLst>
        <p:guide orient="horz" pos="2160"/>
        <p:guide pos="312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321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081" y="1"/>
            <a:ext cx="2971321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35013" y="746125"/>
            <a:ext cx="5387975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321" y="4725988"/>
            <a:ext cx="5487358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4"/>
            <a:ext cx="2971321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081" y="9447214"/>
            <a:ext cx="2971321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CCC00D1-45F2-4CB7-A557-942D97795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7544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175471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42025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659629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897664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1170977" algn="l" defTabSz="4683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405176" algn="l" defTabSz="4683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1639403" algn="l" defTabSz="4683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1873589" algn="l" defTabSz="46837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5" name="Rectangle 7"/>
          <p:cNvSpPr txBox="1">
            <a:spLocks noGrp="1" noChangeArrowheads="1"/>
          </p:cNvSpPr>
          <p:nvPr/>
        </p:nvSpPr>
        <p:spPr bwMode="auto">
          <a:xfrm>
            <a:off x="3885609" y="9449593"/>
            <a:ext cx="2970776" cy="496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686" tIns="45844" rIns="91686" bIns="45844" anchor="b"/>
          <a:lstStyle/>
          <a:p>
            <a:pPr algn="r" defTabSz="922236"/>
            <a:fld id="{559C5147-234A-47D2-B3FE-F8EF48B7C7D4}" type="slidenum">
              <a:rPr lang="ru-RU" altLang="ru-R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pPr algn="r" defTabSz="922236"/>
              <a:t>1</a:t>
            </a:fld>
            <a:endParaRPr lang="ru-RU" altLang="ru-RU" sz="1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5013" y="746125"/>
            <a:ext cx="5389562" cy="3732213"/>
          </a:xfrm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316" y="4725597"/>
            <a:ext cx="5488986" cy="4475953"/>
          </a:xfrm>
          <a:noFill/>
          <a:ln/>
        </p:spPr>
        <p:txBody>
          <a:bodyPr lIns="91686" tIns="45844" rIns="91686" bIns="45844"/>
          <a:lstStyle/>
          <a:p>
            <a:pPr eaLnBrk="1" hangingPunct="1"/>
            <a:r>
              <a:rPr lang="ru-RU" altLang="ru-RU" smtClean="0"/>
              <a:t>Использовать на селекторных совещаниях за неделю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5" name="Rectangle 7"/>
          <p:cNvSpPr txBox="1">
            <a:spLocks noGrp="1" noChangeArrowheads="1"/>
          </p:cNvSpPr>
          <p:nvPr/>
        </p:nvSpPr>
        <p:spPr bwMode="auto">
          <a:xfrm>
            <a:off x="3885609" y="9449593"/>
            <a:ext cx="2970776" cy="496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686" tIns="45844" rIns="91686" bIns="45844" anchor="b"/>
          <a:lstStyle/>
          <a:p>
            <a:pPr algn="r" defTabSz="922236"/>
            <a:fld id="{559C5147-234A-47D2-B3FE-F8EF48B7C7D4}" type="slidenum">
              <a:rPr lang="ru-RU" altLang="ru-RU" sz="1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pPr algn="r" defTabSz="922236"/>
              <a:t>2</a:t>
            </a:fld>
            <a:endParaRPr lang="ru-RU" altLang="ru-RU" sz="1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35013" y="746125"/>
            <a:ext cx="5389562" cy="3732213"/>
          </a:xfrm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316" y="4725597"/>
            <a:ext cx="5488986" cy="4475953"/>
          </a:xfrm>
          <a:noFill/>
          <a:ln/>
        </p:spPr>
        <p:txBody>
          <a:bodyPr lIns="91686" tIns="45844" rIns="91686" bIns="45844"/>
          <a:lstStyle/>
          <a:p>
            <a:pPr eaLnBrk="1" hangingPunct="1"/>
            <a:r>
              <a:rPr lang="ru-RU" altLang="ru-RU" smtClean="0"/>
              <a:t>Использовать на селекторных совещаниях за неделю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2F382-2816-4C22-97BF-2B3CF87F1DEB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EE8AB-00F4-40FE-8C03-34D0E08615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147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3216E-1460-40A2-B300-9E4B4282A208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DFCD0-9A22-4ADE-A26A-FB7000B0C5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783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11C45-3C4D-4B0B-86A0-DBC575AD2388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C92B9-ACF6-4E48-B28B-CEC0BE618E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376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480C2-9512-415B-83DB-A36EAC5EC4CC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6F1A-31AD-461F-BB49-43163C47AD0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309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1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4367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9156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945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734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524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8313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7135E-A540-4897-93F6-FB11AFB61E7F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1EEF-33CB-4BF7-A350-51A5716D863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745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F336E-EB99-4598-A0A8-B48D1FFD80C8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90787-56BD-47A1-9D01-3B3605745D6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941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535118"/>
            <a:ext cx="4376870" cy="63976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78916" indent="0">
              <a:buNone/>
              <a:defRPr sz="2100" b="1"/>
            </a:lvl2pPr>
            <a:lvl3pPr marL="957830" indent="0">
              <a:buNone/>
              <a:defRPr sz="1900" b="1"/>
            </a:lvl3pPr>
            <a:lvl4pPr marL="1436747" indent="0">
              <a:buNone/>
              <a:defRPr sz="1800" b="1"/>
            </a:lvl4pPr>
            <a:lvl5pPr marL="1915662" indent="0">
              <a:buNone/>
              <a:defRPr sz="1800" b="1"/>
            </a:lvl5pPr>
            <a:lvl6pPr marL="2394577" indent="0">
              <a:buNone/>
              <a:defRPr sz="1800" b="1"/>
            </a:lvl6pPr>
            <a:lvl7pPr marL="2873494" indent="0">
              <a:buNone/>
              <a:defRPr sz="1800" b="1"/>
            </a:lvl7pPr>
            <a:lvl8pPr marL="3352408" indent="0">
              <a:buNone/>
              <a:defRPr sz="1800" b="1"/>
            </a:lvl8pPr>
            <a:lvl9pPr marL="38313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8" y="1535118"/>
            <a:ext cx="4378590" cy="63976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78916" indent="0">
              <a:buNone/>
              <a:defRPr sz="2100" b="1"/>
            </a:lvl2pPr>
            <a:lvl3pPr marL="957830" indent="0">
              <a:buNone/>
              <a:defRPr sz="1900" b="1"/>
            </a:lvl3pPr>
            <a:lvl4pPr marL="1436747" indent="0">
              <a:buNone/>
              <a:defRPr sz="1800" b="1"/>
            </a:lvl4pPr>
            <a:lvl5pPr marL="1915662" indent="0">
              <a:buNone/>
              <a:defRPr sz="1800" b="1"/>
            </a:lvl5pPr>
            <a:lvl6pPr marL="2394577" indent="0">
              <a:buNone/>
              <a:defRPr sz="1800" b="1"/>
            </a:lvl6pPr>
            <a:lvl7pPr marL="2873494" indent="0">
              <a:buNone/>
              <a:defRPr sz="1800" b="1"/>
            </a:lvl7pPr>
            <a:lvl8pPr marL="3352408" indent="0">
              <a:buNone/>
              <a:defRPr sz="1800" b="1"/>
            </a:lvl8pPr>
            <a:lvl9pPr marL="38313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8" y="2174876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CA7F6-1B8A-4581-9351-6953C022067D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DE2F8-9219-4D39-9F6A-B7E78C3734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6610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03440-2A9A-4CD5-8121-AC38AD71C607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05727-85AB-441F-9D35-4D7DA7F1AE1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046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B7BCA-3924-4A70-8C02-13310E52805D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E5117-CB96-4286-9F2B-9CCDA7988D3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424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8" y="273056"/>
            <a:ext cx="3259006" cy="116204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8" y="1435104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78916" indent="0">
              <a:buNone/>
              <a:defRPr sz="1300"/>
            </a:lvl2pPr>
            <a:lvl3pPr marL="957830" indent="0">
              <a:buNone/>
              <a:defRPr sz="1100"/>
            </a:lvl3pPr>
            <a:lvl4pPr marL="1436747" indent="0">
              <a:buNone/>
              <a:defRPr sz="900"/>
            </a:lvl4pPr>
            <a:lvl5pPr marL="1915662" indent="0">
              <a:buNone/>
              <a:defRPr sz="900"/>
            </a:lvl5pPr>
            <a:lvl6pPr marL="2394577" indent="0">
              <a:buNone/>
              <a:defRPr sz="900"/>
            </a:lvl6pPr>
            <a:lvl7pPr marL="2873494" indent="0">
              <a:buNone/>
              <a:defRPr sz="900"/>
            </a:lvl7pPr>
            <a:lvl8pPr marL="3352408" indent="0">
              <a:buNone/>
              <a:defRPr sz="900"/>
            </a:lvl8pPr>
            <a:lvl9pPr marL="383132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A5299-2F9C-4315-A2CF-DF2395D68305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48551-5632-4DE6-8E5B-196B8C8D4DA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1817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6" y="4800605"/>
            <a:ext cx="5943600" cy="56673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16" indent="0">
              <a:buNone/>
              <a:defRPr sz="2900"/>
            </a:lvl2pPr>
            <a:lvl3pPr marL="957830" indent="0">
              <a:buNone/>
              <a:defRPr sz="2600"/>
            </a:lvl3pPr>
            <a:lvl4pPr marL="1436747" indent="0">
              <a:buNone/>
              <a:defRPr sz="2100"/>
            </a:lvl4pPr>
            <a:lvl5pPr marL="1915662" indent="0">
              <a:buNone/>
              <a:defRPr sz="2100"/>
            </a:lvl5pPr>
            <a:lvl6pPr marL="2394577" indent="0">
              <a:buNone/>
              <a:defRPr sz="2100"/>
            </a:lvl6pPr>
            <a:lvl7pPr marL="2873494" indent="0">
              <a:buNone/>
              <a:defRPr sz="2100"/>
            </a:lvl7pPr>
            <a:lvl8pPr marL="3352408" indent="0">
              <a:buNone/>
              <a:defRPr sz="2100"/>
            </a:lvl8pPr>
            <a:lvl9pPr marL="3831324" indent="0">
              <a:buNone/>
              <a:defRPr sz="21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6" y="5367340"/>
            <a:ext cx="59436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78916" indent="0">
              <a:buNone/>
              <a:defRPr sz="1300"/>
            </a:lvl2pPr>
            <a:lvl3pPr marL="957830" indent="0">
              <a:buNone/>
              <a:defRPr sz="1100"/>
            </a:lvl3pPr>
            <a:lvl4pPr marL="1436747" indent="0">
              <a:buNone/>
              <a:defRPr sz="900"/>
            </a:lvl4pPr>
            <a:lvl5pPr marL="1915662" indent="0">
              <a:buNone/>
              <a:defRPr sz="900"/>
            </a:lvl5pPr>
            <a:lvl6pPr marL="2394577" indent="0">
              <a:buNone/>
              <a:defRPr sz="900"/>
            </a:lvl6pPr>
            <a:lvl7pPr marL="2873494" indent="0">
              <a:buNone/>
              <a:defRPr sz="900"/>
            </a:lvl7pPr>
            <a:lvl8pPr marL="3352408" indent="0">
              <a:buNone/>
              <a:defRPr sz="900"/>
            </a:lvl8pPr>
            <a:lvl9pPr marL="383132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F06EC-1DA5-4216-AB5B-8E5E9C93F025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843E1-D69B-48CB-A389-65E9E464733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739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CCFF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95300" y="275167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4" tIns="47892" rIns="95784" bIns="478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95300" y="1600205"/>
            <a:ext cx="89154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4" tIns="47892" rIns="95784" bIns="47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4067"/>
          </a:xfrm>
          <a:prstGeom prst="rect">
            <a:avLst/>
          </a:prstGeom>
        </p:spPr>
        <p:txBody>
          <a:bodyPr vert="horz" wrap="square" lIns="95784" tIns="47892" rIns="95784" bIns="47892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5642699B-2033-4E56-BE8D-46790E30F425}" type="datetimeFigureOut">
              <a:rPr lang="ru-RU"/>
              <a:pPr>
                <a:defRPr/>
              </a:pPr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4067"/>
          </a:xfrm>
          <a:prstGeom prst="rect">
            <a:avLst/>
          </a:prstGeom>
        </p:spPr>
        <p:txBody>
          <a:bodyPr vert="horz" wrap="square" lIns="95784" tIns="47892" rIns="95784" bIns="47892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3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4067"/>
          </a:xfrm>
          <a:prstGeom prst="rect">
            <a:avLst/>
          </a:prstGeom>
        </p:spPr>
        <p:txBody>
          <a:bodyPr vert="horz" wrap="square" lIns="95784" tIns="47892" rIns="95784" bIns="4789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E880AA8-A82D-4485-BE86-05C2771906B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9653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977494" r:id="rId1"/>
    <p:sldLayoutId id="2147977495" r:id="rId2"/>
    <p:sldLayoutId id="2147977496" r:id="rId3"/>
    <p:sldLayoutId id="2147977497" r:id="rId4"/>
    <p:sldLayoutId id="2147977498" r:id="rId5"/>
    <p:sldLayoutId id="2147977499" r:id="rId6"/>
    <p:sldLayoutId id="2147977500" r:id="rId7"/>
    <p:sldLayoutId id="2147977501" r:id="rId8"/>
    <p:sldLayoutId id="2147977502" r:id="rId9"/>
    <p:sldLayoutId id="2147977503" r:id="rId10"/>
    <p:sldLayoutId id="2147977504" r:id="rId11"/>
  </p:sldLayoutIdLst>
  <p:txStyles>
    <p:titleStyle>
      <a:lvl1pPr algn="ctr" defTabSz="955521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55521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ctr" defTabSz="955521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ctr" defTabSz="955521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ctr" defTabSz="955521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13322" algn="ctr" defTabSz="957241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826643" algn="ctr" defTabSz="957241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239965" algn="ctr" defTabSz="957241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653285" algn="ctr" defTabSz="957241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357622" indent="-357622" algn="l" defTabSz="955521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6711" indent="-298018" algn="l" defTabSz="955521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5798" indent="-236553" algn="l" defTabSz="955521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490" indent="-236553" algn="l" defTabSz="955521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153181" indent="-236553" algn="l" defTabSz="955521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035" indent="-239458" algn="l" defTabSz="95783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51" indent="-239458" algn="l" defTabSz="95783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67" indent="-239458" algn="l" defTabSz="95783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82" indent="-239458" algn="l" defTabSz="95783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578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16" algn="l" defTabSz="9578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30" algn="l" defTabSz="9578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47" algn="l" defTabSz="9578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62" algn="l" defTabSz="9578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77" algn="l" defTabSz="9578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94" algn="l" defTabSz="9578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408" algn="l" defTabSz="9578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324" algn="l" defTabSz="9578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13"/>
          <p:cNvSpPr>
            <a:spLocks noChangeArrowheads="1"/>
          </p:cNvSpPr>
          <p:nvPr/>
        </p:nvSpPr>
        <p:spPr bwMode="auto">
          <a:xfrm>
            <a:off x="-475" y="-3936"/>
            <a:ext cx="9906475" cy="960967"/>
          </a:xfrm>
          <a:prstGeom prst="rect">
            <a:avLst/>
          </a:prstGeom>
          <a:solidFill>
            <a:srgbClr val="4F81BD">
              <a:lumMod val="50000"/>
            </a:srgbClr>
          </a:solidFill>
          <a:ln>
            <a:noFill/>
          </a:ln>
          <a:extLst/>
        </p:spPr>
        <p:txBody>
          <a:bodyPr lIns="95640" tIns="47819" rIns="95640" bIns="47819" anchor="ctr"/>
          <a:lstStyle>
            <a:lvl1pPr defTabSz="11525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152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152525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152525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152525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152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152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152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152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kern="0" dirty="0">
                <a:solidFill>
                  <a:prstClr val="white"/>
                </a:solidFill>
                <a:latin typeface="Arial" panose="020B0604020202020204" pitchFamily="34" charset="0"/>
              </a:rPr>
              <a:t>МОБИЛЬНОЕ ПРИЛОЖЕНИЕ «МЧС РОССИИ»</a:t>
            </a:r>
          </a:p>
        </p:txBody>
      </p:sp>
      <p:pic>
        <p:nvPicPr>
          <p:cNvPr id="10" name="Picture 8" descr="Презентация ТА1ССР-2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9" y="0"/>
            <a:ext cx="1362075" cy="9570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Рисунок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72" y="1022530"/>
            <a:ext cx="6120679" cy="5556116"/>
          </a:xfrm>
          <a:prstGeom prst="rect">
            <a:avLst/>
          </a:prstGeom>
          <a:solidFill>
            <a:sysClr val="window" lastClr="FFFFFF"/>
          </a:solidFill>
          <a:ln w="28575" algn="ctr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40"/>
          <a:stretch/>
        </p:blipFill>
        <p:spPr bwMode="auto">
          <a:xfrm>
            <a:off x="6465168" y="1022530"/>
            <a:ext cx="3312368" cy="5556117"/>
          </a:xfrm>
          <a:prstGeom prst="rect">
            <a:avLst/>
          </a:prstGeom>
          <a:solidFill>
            <a:sysClr val="window" lastClr="FFFFFF"/>
          </a:solidFill>
          <a:ln w="28575" algn="ctr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140308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13"/>
          <p:cNvSpPr>
            <a:spLocks noChangeArrowheads="1"/>
          </p:cNvSpPr>
          <p:nvPr/>
        </p:nvSpPr>
        <p:spPr bwMode="auto">
          <a:xfrm>
            <a:off x="-475" y="-3936"/>
            <a:ext cx="9906475" cy="960967"/>
          </a:xfrm>
          <a:prstGeom prst="rect">
            <a:avLst/>
          </a:prstGeom>
          <a:solidFill>
            <a:srgbClr val="4F81BD">
              <a:lumMod val="50000"/>
            </a:srgbClr>
          </a:solidFill>
          <a:ln>
            <a:noFill/>
          </a:ln>
          <a:extLst/>
        </p:spPr>
        <p:txBody>
          <a:bodyPr lIns="95640" tIns="47819" rIns="95640" bIns="47819" anchor="ctr"/>
          <a:lstStyle>
            <a:lvl1pPr defTabSz="11525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152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152525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152525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152525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152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152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152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1525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kern="0" dirty="0">
                <a:solidFill>
                  <a:prstClr val="white"/>
                </a:solidFill>
                <a:latin typeface="Arial" panose="020B0604020202020204" pitchFamily="34" charset="0"/>
              </a:rPr>
              <a:t>МОБИЛЬНОЕ ПРИЛОЖЕНИЕ «МЧС РОССИИ»</a:t>
            </a:r>
          </a:p>
        </p:txBody>
      </p:sp>
      <p:sp>
        <p:nvSpPr>
          <p:cNvPr id="256007" name="Text Box 91"/>
          <p:cNvSpPr txBox="1">
            <a:spLocks noChangeArrowheads="1"/>
          </p:cNvSpPr>
          <p:nvPr/>
        </p:nvSpPr>
        <p:spPr bwMode="auto">
          <a:xfrm rot="10800000">
            <a:off x="2873772" y="2662769"/>
            <a:ext cx="144463" cy="33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lIns="82488" tIns="41245" rIns="82488" bIns="41245"/>
          <a:lstStyle/>
          <a:p>
            <a:pPr algn="ctr" defTabSz="1231158"/>
            <a:endParaRPr lang="en-US" altLang="ru-RU" sz="11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8" descr="Презентация ТА1ССР-2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9" y="-3936"/>
            <a:ext cx="1362075" cy="8406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6"/>
          <a:stretch/>
        </p:blipFill>
        <p:spPr bwMode="auto">
          <a:xfrm>
            <a:off x="128464" y="1052736"/>
            <a:ext cx="3112440" cy="5688632"/>
          </a:xfrm>
          <a:prstGeom prst="rect">
            <a:avLst/>
          </a:prstGeom>
          <a:solidFill>
            <a:sysClr val="window" lastClr="FFFFFF"/>
          </a:solidFill>
          <a:ln w="28575" algn="ctr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6"/>
          <a:stretch/>
        </p:blipFill>
        <p:spPr bwMode="auto">
          <a:xfrm>
            <a:off x="3440832" y="1052736"/>
            <a:ext cx="3094985" cy="5688632"/>
          </a:xfrm>
          <a:prstGeom prst="rect">
            <a:avLst/>
          </a:prstGeom>
          <a:solidFill>
            <a:sysClr val="window" lastClr="FFFFFF"/>
          </a:solidFill>
          <a:ln w="28575" algn="ctr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6"/>
          <a:stretch/>
        </p:blipFill>
        <p:spPr bwMode="auto">
          <a:xfrm>
            <a:off x="6681192" y="1052736"/>
            <a:ext cx="3169078" cy="5688632"/>
          </a:xfrm>
          <a:prstGeom prst="rect">
            <a:avLst/>
          </a:prstGeom>
          <a:solidFill>
            <a:sysClr val="window" lastClr="FFFFFF"/>
          </a:solidFill>
          <a:ln w="28575" algn="ctr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605789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135118</TotalTime>
  <Words>26</Words>
  <Application>Microsoft Office PowerPoint</Application>
  <PresentationFormat>Лист A4 (210x297 мм)</PresentationFormat>
  <Paragraphs>6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4_Тема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GazizovKM</dc:creator>
  <cp:lastModifiedBy>Зигуляева Татьяна Викторовна</cp:lastModifiedBy>
  <cp:revision>17123</cp:revision>
  <cp:lastPrinted>2020-10-03T21:40:27Z</cp:lastPrinted>
  <dcterms:created xsi:type="dcterms:W3CDTF">2009-05-27T08:44:29Z</dcterms:created>
  <dcterms:modified xsi:type="dcterms:W3CDTF">2020-11-25T11:55:51Z</dcterms:modified>
</cp:coreProperties>
</file>